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4D73-861C-8146-987D-6B3A527AE61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AFFB-B1B4-9040-895A-AC895CD766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breakout</a:t>
            </a:r>
            <a:br>
              <a:rPr lang="en-US" dirty="0" smtClean="0"/>
            </a:b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Joellen</a:t>
            </a:r>
            <a:r>
              <a:rPr lang="en-US" dirty="0" smtClean="0"/>
              <a:t>, Kay, Martin, Jon, Rick, Ramon, Manfred, Elena and Andy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Modeling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models can be used to inform observational analysis </a:t>
            </a:r>
          </a:p>
          <a:p>
            <a:r>
              <a:rPr lang="en-US" dirty="0" smtClean="0"/>
              <a:t>Major goals for the next stage of the project</a:t>
            </a:r>
          </a:p>
          <a:p>
            <a:pPr lvl="1"/>
            <a:r>
              <a:rPr lang="en-US" dirty="0" smtClean="0"/>
              <a:t>communicating capabilities and limitations between modeling group and observational streams</a:t>
            </a:r>
          </a:p>
          <a:p>
            <a:pPr lvl="1"/>
            <a:r>
              <a:rPr lang="en-US" dirty="0" smtClean="0"/>
              <a:t>Need to understand how habitat structure and dynamics is affected by climate </a:t>
            </a:r>
          </a:p>
          <a:p>
            <a:pPr lvl="1"/>
            <a:r>
              <a:rPr lang="en-US" dirty="0" smtClean="0"/>
              <a:t>Need to understand observed regional-scale laminations;  understand interactions with climate</a:t>
            </a:r>
          </a:p>
          <a:p>
            <a:r>
              <a:rPr lang="en-US" dirty="0" smtClean="0"/>
              <a:t>Major hypothesis</a:t>
            </a:r>
          </a:p>
          <a:p>
            <a:r>
              <a:rPr lang="en-US" dirty="0" smtClean="0"/>
              <a:t>Major needs for communication between modelers and observations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perturbations in climate conditions, including those affecting hydrological cycle in the region, manifest in </a:t>
            </a:r>
            <a:r>
              <a:rPr lang="en-US" dirty="0" err="1" smtClean="0"/>
              <a:t>geomorphological</a:t>
            </a:r>
            <a:r>
              <a:rPr lang="en-US" dirty="0" smtClean="0"/>
              <a:t> dynamics of the region? (ESM-team and Pelletier)</a:t>
            </a:r>
          </a:p>
          <a:p>
            <a:r>
              <a:rPr lang="en-US" dirty="0" smtClean="0"/>
              <a:t>Compare proxies for the variable of interest between models and cores (</a:t>
            </a:r>
            <a:r>
              <a:rPr lang="en-US" dirty="0" err="1" smtClean="0"/>
              <a:t>Trauth</a:t>
            </a:r>
            <a:r>
              <a:rPr lang="en-US" dirty="0" smtClean="0"/>
              <a:t>, etc)</a:t>
            </a:r>
          </a:p>
          <a:p>
            <a:r>
              <a:rPr lang="en-US" dirty="0" smtClean="0"/>
              <a:t>Linking hierarchy of models: </a:t>
            </a:r>
            <a:r>
              <a:rPr lang="en-US" dirty="0" err="1" smtClean="0"/>
              <a:t>ESMs</a:t>
            </a:r>
            <a:r>
              <a:rPr lang="en-US" dirty="0" smtClean="0"/>
              <a:t>/climate, landscape-geomorphology dynamics, empirical models, agent-based model, and evolutionary models</a:t>
            </a:r>
          </a:p>
          <a:p>
            <a:pPr lvl="1"/>
            <a:r>
              <a:rPr lang="en-US" dirty="0" smtClean="0"/>
              <a:t>Communicate what input/evaluation data each models need to proceed with studies</a:t>
            </a:r>
          </a:p>
          <a:p>
            <a:pPr lvl="1"/>
            <a:r>
              <a:rPr lang="en-US" dirty="0" smtClean="0"/>
              <a:t>Establish a modeling working group which Pelletier and Shevliakova will co-lead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6"/>
            <a:ext cx="8229600" cy="1143000"/>
          </a:xfrm>
        </p:spPr>
        <p:txBody>
          <a:bodyPr/>
          <a:lstStyle/>
          <a:p>
            <a:r>
              <a:rPr lang="en-US" dirty="0" smtClean="0"/>
              <a:t>Scientific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984"/>
            <a:ext cx="8229600" cy="571212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kind of climate/vegetation would correspond to stratification observed in the core?</a:t>
            </a:r>
          </a:p>
          <a:p>
            <a:r>
              <a:rPr lang="en-US" dirty="0" smtClean="0"/>
              <a:t>What do changes in climate imply for the habitat and landscape?</a:t>
            </a:r>
          </a:p>
          <a:p>
            <a:r>
              <a:rPr lang="en-US" dirty="0" smtClean="0"/>
              <a:t>Are there modern climate/habitat analogs for the </a:t>
            </a:r>
            <a:r>
              <a:rPr lang="en-US" dirty="0" err="1" smtClean="0"/>
              <a:t>hominin</a:t>
            </a:r>
            <a:r>
              <a:rPr lang="en-US" dirty="0" smtClean="0"/>
              <a:t> environment on a basin-wide scale? Are feedbacks and mechanisms at play today are similar/different from the one in the past?</a:t>
            </a:r>
          </a:p>
          <a:p>
            <a:pPr lvl="1"/>
            <a:r>
              <a:rPr lang="en-US" dirty="0" smtClean="0"/>
              <a:t>Changes in hydrological cycle  manifestation on landscape</a:t>
            </a:r>
          </a:p>
          <a:p>
            <a:pPr lvl="1"/>
            <a:r>
              <a:rPr lang="en-US" dirty="0" smtClean="0"/>
              <a:t>Idealized modeling of processes and feedbacks</a:t>
            </a:r>
          </a:p>
          <a:p>
            <a:pPr lvl="1"/>
            <a:r>
              <a:rPr lang="en-US" dirty="0" err="1" smtClean="0"/>
              <a:t>Paleotopography</a:t>
            </a:r>
            <a:r>
              <a:rPr lang="en-US" dirty="0" smtClean="0"/>
              <a:t> is a challenge (how will we approximate?)</a:t>
            </a:r>
          </a:p>
          <a:p>
            <a:pPr lvl="1"/>
            <a:r>
              <a:rPr lang="en-US" dirty="0" smtClean="0"/>
              <a:t>How does millennial-scale climate changes can affect seasonality  landscape/habitat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289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Modeling breakout  report</vt:lpstr>
      <vt:lpstr>Big Modeling Targets</vt:lpstr>
      <vt:lpstr>Scientific Questions</vt:lpstr>
      <vt:lpstr>Scientific Questions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breakout  report</dc:title>
  <dc:creator>Elena Shevliakova</dc:creator>
  <cp:lastModifiedBy>Elena Shevliakova</cp:lastModifiedBy>
  <cp:revision>7</cp:revision>
  <dcterms:created xsi:type="dcterms:W3CDTF">2015-01-10T15:42:29Z</dcterms:created>
  <dcterms:modified xsi:type="dcterms:W3CDTF">2015-01-10T17:48:01Z</dcterms:modified>
</cp:coreProperties>
</file>