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D3C6-FE65-6E4A-90F1-C6F395474B54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F448-C879-4C4C-A2AB-7FD7380C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5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D3C6-FE65-6E4A-90F1-C6F395474B54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F448-C879-4C4C-A2AB-7FD7380C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2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D3C6-FE65-6E4A-90F1-C6F395474B54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F448-C879-4C4C-A2AB-7FD7380C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7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D3C6-FE65-6E4A-90F1-C6F395474B54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F448-C879-4C4C-A2AB-7FD7380C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8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D3C6-FE65-6E4A-90F1-C6F395474B54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F448-C879-4C4C-A2AB-7FD7380C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4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D3C6-FE65-6E4A-90F1-C6F395474B54}" type="datetimeFigureOut">
              <a:rPr lang="en-US" smtClean="0"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F448-C879-4C4C-A2AB-7FD7380C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D3C6-FE65-6E4A-90F1-C6F395474B54}" type="datetimeFigureOut">
              <a:rPr lang="en-US" smtClean="0"/>
              <a:t>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F448-C879-4C4C-A2AB-7FD7380C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2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D3C6-FE65-6E4A-90F1-C6F395474B54}" type="datetimeFigureOut">
              <a:rPr lang="en-US" smtClean="0"/>
              <a:t>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F448-C879-4C4C-A2AB-7FD7380C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1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D3C6-FE65-6E4A-90F1-C6F395474B54}" type="datetimeFigureOut">
              <a:rPr lang="en-US" smtClean="0"/>
              <a:t>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F448-C879-4C4C-A2AB-7FD7380C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2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D3C6-FE65-6E4A-90F1-C6F395474B54}" type="datetimeFigureOut">
              <a:rPr lang="en-US" smtClean="0"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F448-C879-4C4C-A2AB-7FD7380C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4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D3C6-FE65-6E4A-90F1-C6F395474B54}" type="datetimeFigureOut">
              <a:rPr lang="en-US" smtClean="0"/>
              <a:t>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F448-C879-4C4C-A2AB-7FD7380C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AD3C6-FE65-6E4A-90F1-C6F395474B54}" type="datetimeFigureOut">
              <a:rPr lang="en-US" smtClean="0"/>
              <a:t>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8F448-C879-4C4C-A2AB-7FD7380C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6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Paleoanthropology/Core </a:t>
            </a:r>
            <a:br>
              <a:rPr lang="en-US" dirty="0" smtClean="0"/>
            </a:br>
            <a:r>
              <a:rPr lang="en-US" dirty="0" smtClean="0"/>
              <a:t>Data 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0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Discussion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dirty="0" smtClean="0"/>
              <a:t>correlation between cores and terrestrial records</a:t>
            </a:r>
          </a:p>
          <a:p>
            <a:pPr lvl="1"/>
            <a:r>
              <a:rPr lang="en-US" dirty="0" smtClean="0"/>
              <a:t>geochronology</a:t>
            </a:r>
          </a:p>
          <a:p>
            <a:pPr lvl="1"/>
            <a:r>
              <a:rPr lang="en-US" dirty="0" smtClean="0"/>
              <a:t>tephra</a:t>
            </a:r>
          </a:p>
          <a:p>
            <a:pPr lvl="1"/>
            <a:r>
              <a:rPr lang="en-US" dirty="0" smtClean="0"/>
              <a:t>lithology</a:t>
            </a:r>
          </a:p>
          <a:p>
            <a:pPr lvl="1"/>
            <a:endParaRPr lang="en-US" dirty="0"/>
          </a:p>
          <a:p>
            <a:r>
              <a:rPr lang="en-US" dirty="0" smtClean="0"/>
              <a:t>Focus of HSPDP to target linkages with evolutionary/cultural/environmental record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2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Afar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dirty="0" smtClean="0"/>
              <a:t>changes in </a:t>
            </a:r>
            <a:r>
              <a:rPr lang="en-US" i="1" dirty="0" smtClean="0"/>
              <a:t>A. </a:t>
            </a:r>
            <a:r>
              <a:rPr lang="en-US" i="1" dirty="0" err="1" smtClean="0"/>
              <a:t>afarensis</a:t>
            </a:r>
            <a:r>
              <a:rPr lang="en-US" dirty="0" smtClean="0"/>
              <a:t> morphology</a:t>
            </a:r>
          </a:p>
          <a:p>
            <a:r>
              <a:rPr lang="en-US" dirty="0" smtClean="0"/>
              <a:t>extinction of </a:t>
            </a:r>
            <a:r>
              <a:rPr lang="en-US" i="1" dirty="0" smtClean="0"/>
              <a:t>A. </a:t>
            </a:r>
            <a:r>
              <a:rPr lang="en-US" i="1" dirty="0" err="1" smtClean="0"/>
              <a:t>afarensis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07766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Baringo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dirty="0" smtClean="0"/>
              <a:t>context of early </a:t>
            </a:r>
            <a:r>
              <a:rPr lang="en-US" i="1" dirty="0" smtClean="0"/>
              <a:t>Homo</a:t>
            </a:r>
          </a:p>
          <a:p>
            <a:r>
              <a:rPr lang="en-US" dirty="0" smtClean="0"/>
              <a:t>local response to onset NHG</a:t>
            </a:r>
          </a:p>
          <a:p>
            <a:r>
              <a:rPr lang="en-US" dirty="0" smtClean="0"/>
              <a:t>contrasting ecology to other rift localities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1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Turkana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dirty="0" smtClean="0"/>
              <a:t>FAD </a:t>
            </a:r>
            <a:r>
              <a:rPr lang="en-US" i="1" dirty="0" smtClean="0"/>
              <a:t>Homo erectus</a:t>
            </a:r>
            <a:endParaRPr lang="en-US" dirty="0" smtClean="0"/>
          </a:p>
          <a:p>
            <a:r>
              <a:rPr lang="en-US" i="1" dirty="0" smtClean="0"/>
              <a:t>H. erectus</a:t>
            </a:r>
            <a:r>
              <a:rPr lang="en-US" dirty="0" smtClean="0"/>
              <a:t> dispersal</a:t>
            </a:r>
          </a:p>
          <a:p>
            <a:r>
              <a:rPr lang="en-US" dirty="0" smtClean="0"/>
              <a:t>earliest </a:t>
            </a:r>
            <a:r>
              <a:rPr lang="en-US" dirty="0" err="1" smtClean="0"/>
              <a:t>Acheulean</a:t>
            </a:r>
            <a:endParaRPr lang="en-US" dirty="0" smtClean="0"/>
          </a:p>
          <a:p>
            <a:r>
              <a:rPr lang="en-US" dirty="0" smtClean="0"/>
              <a:t>faunal &amp; isotopic shift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7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Olorgesailie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dirty="0" smtClean="0"/>
              <a:t>faunal shift</a:t>
            </a:r>
          </a:p>
          <a:p>
            <a:r>
              <a:rPr lang="en-US" dirty="0" smtClean="0"/>
              <a:t>late </a:t>
            </a:r>
            <a:r>
              <a:rPr lang="en-US" dirty="0" err="1" smtClean="0"/>
              <a:t>Acheulean</a:t>
            </a:r>
            <a:endParaRPr lang="en-US" dirty="0" smtClean="0"/>
          </a:p>
          <a:p>
            <a:r>
              <a:rPr lang="en-US" dirty="0" smtClean="0"/>
              <a:t>early MSA</a:t>
            </a:r>
          </a:p>
          <a:p>
            <a:r>
              <a:rPr lang="en-US" dirty="0" smtClean="0"/>
              <a:t>compare contrast with local basins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05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Magadi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dirty="0" smtClean="0"/>
              <a:t>context of earliest </a:t>
            </a:r>
            <a:r>
              <a:rPr lang="en-US" i="1" dirty="0" smtClean="0"/>
              <a:t>H. sapiens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17610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Chew </a:t>
            </a:r>
            <a:r>
              <a:rPr lang="en-US" dirty="0" err="1" smtClean="0"/>
              <a:t>Bahir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dirty="0" smtClean="0"/>
              <a:t>overlap with </a:t>
            </a:r>
            <a:r>
              <a:rPr lang="en-US" dirty="0" err="1" smtClean="0"/>
              <a:t>Kibish</a:t>
            </a:r>
            <a:r>
              <a:rPr lang="en-US" dirty="0" smtClean="0"/>
              <a:t> and earliest </a:t>
            </a:r>
            <a:r>
              <a:rPr lang="en-US" i="1" dirty="0" smtClean="0"/>
              <a:t>Homo sapiens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74740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Implications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dirty="0" smtClean="0"/>
              <a:t>composite record integrates Africa and Asia</a:t>
            </a:r>
          </a:p>
          <a:p>
            <a:r>
              <a:rPr lang="en-US" dirty="0" smtClean="0"/>
              <a:t>new Olduvai Gorge drilling</a:t>
            </a:r>
          </a:p>
          <a:p>
            <a:endParaRPr lang="en-US" dirty="0"/>
          </a:p>
          <a:p>
            <a:r>
              <a:rPr lang="en-US" dirty="0" smtClean="0"/>
              <a:t>next questions – spatial and temporal gaps</a:t>
            </a:r>
          </a:p>
          <a:p>
            <a:endParaRPr lang="en-US" dirty="0"/>
          </a:p>
          <a:p>
            <a:r>
              <a:rPr lang="en-US" dirty="0" smtClean="0"/>
              <a:t>focus analysis on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97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120</Words>
  <Application>Microsoft Macintosh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Paleoanthropology/Core  Data Integration</vt:lpstr>
      <vt:lpstr>General Discussion</vt:lpstr>
      <vt:lpstr>Afar</vt:lpstr>
      <vt:lpstr>Baringo</vt:lpstr>
      <vt:lpstr>Turkana</vt:lpstr>
      <vt:lpstr>Olorgesailie</vt:lpstr>
      <vt:lpstr>Magadi </vt:lpstr>
      <vt:lpstr>Chew Bahir</vt:lpstr>
      <vt:lpstr>Broader Implications</vt:lpstr>
    </vt:vector>
  </TitlesOfParts>
  <Company>Rutgers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Paleoanthropology/Core  Data Integration</dc:title>
  <dc:creator>CRAIG FEIBEL</dc:creator>
  <cp:lastModifiedBy>CRAIG FEIBEL</cp:lastModifiedBy>
  <cp:revision>3</cp:revision>
  <dcterms:created xsi:type="dcterms:W3CDTF">2015-01-10T17:44:37Z</dcterms:created>
  <dcterms:modified xsi:type="dcterms:W3CDTF">2015-01-10T18:02:44Z</dcterms:modified>
</cp:coreProperties>
</file>