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C41960-E4EE-4CFC-9C16-4040196C7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632F6F-648A-4278-AC7E-BAB65BE250AF}" type="datetimeFigureOut">
              <a:rPr lang="en-US" smtClean="0"/>
              <a:t>1/10/2015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Paleoecology Breakout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organize a central database for comparing data?</a:t>
            </a:r>
          </a:p>
          <a:p>
            <a:r>
              <a:rPr lang="en-US" dirty="0" smtClean="0"/>
              <a:t>How do we keep methods between cores similar (or at least well-known) between different labs?</a:t>
            </a:r>
          </a:p>
          <a:p>
            <a:r>
              <a:rPr lang="en-US" dirty="0" smtClean="0"/>
              <a:t>How do we synchronize a consistent taxonomy between cores and labs?</a:t>
            </a:r>
          </a:p>
          <a:p>
            <a:r>
              <a:rPr lang="en-US" dirty="0" smtClean="0"/>
              <a:t>How do we keep in regular contact between annual meetings and keep people aware of results?</a:t>
            </a:r>
          </a:p>
          <a:p>
            <a:r>
              <a:rPr lang="en-US" dirty="0" smtClean="0"/>
              <a:t>How can we deal with discontinuous data between indicators?</a:t>
            </a:r>
          </a:p>
        </p:txBody>
      </p:sp>
    </p:spTree>
    <p:extLst>
      <p:ext uri="{BB962C8B-B14F-4D97-AF65-F5344CB8AC3E}">
        <p14:creationId xmlns:p14="http://schemas.microsoft.com/office/powerpoint/2010/main" val="375264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Paleoecology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Ichnology (trace fossils)?</a:t>
            </a:r>
          </a:p>
          <a:p>
            <a:endParaRPr lang="en-US" dirty="0"/>
          </a:p>
          <a:p>
            <a:r>
              <a:rPr lang="en-US" dirty="0" smtClean="0"/>
              <a:t>Fish specialist?</a:t>
            </a:r>
          </a:p>
          <a:p>
            <a:pPr lvl="1"/>
            <a:r>
              <a:rPr lang="en-US" dirty="0" smtClean="0"/>
              <a:t>Kathy Stewart?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forum for discussing important questions and taxonomy between researchers</a:t>
            </a:r>
          </a:p>
          <a:p>
            <a:pPr lvl="1"/>
            <a:r>
              <a:rPr lang="en-US" dirty="0" smtClean="0"/>
              <a:t>Sub-forums for different indicators</a:t>
            </a:r>
          </a:p>
          <a:p>
            <a:pPr lvl="2"/>
            <a:r>
              <a:rPr lang="en-US" dirty="0" smtClean="0"/>
              <a:t>Need to assign someone to be in charge of the forum to keep interactions active between annual meetings</a:t>
            </a:r>
          </a:p>
          <a:p>
            <a:pPr lvl="1"/>
            <a:r>
              <a:rPr lang="en-US" dirty="0" smtClean="0"/>
              <a:t>Work with existing HSPDP website tool?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oordinate methods by posting to a common site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ynchronize taxonomy by posting images</a:t>
            </a:r>
          </a:p>
          <a:p>
            <a:pPr lvl="2"/>
            <a:r>
              <a:rPr lang="en-US" dirty="0" smtClean="0"/>
              <a:t>Asking questions and keeping communication open</a:t>
            </a:r>
          </a:p>
          <a:p>
            <a:pPr lvl="1"/>
            <a:endParaRPr lang="en-US" dirty="0"/>
          </a:p>
          <a:p>
            <a:r>
              <a:rPr lang="en-US" dirty="0" smtClean="0"/>
              <a:t>File sharing software to provide a more complete library of pdf files</a:t>
            </a:r>
          </a:p>
          <a:p>
            <a:pPr lvl="1"/>
            <a:r>
              <a:rPr lang="en-US" dirty="0" smtClean="0"/>
              <a:t>Broader folders for lakes (regions)</a:t>
            </a:r>
          </a:p>
          <a:p>
            <a:pPr lvl="1"/>
            <a:r>
              <a:rPr lang="en-US" dirty="0" smtClean="0"/>
              <a:t>Folders for individual indicator groups</a:t>
            </a:r>
          </a:p>
          <a:p>
            <a:endParaRPr lang="en-US" dirty="0"/>
          </a:p>
          <a:p>
            <a:r>
              <a:rPr lang="en-US" dirty="0" smtClean="0"/>
              <a:t>An extra day for annual meetings</a:t>
            </a:r>
          </a:p>
          <a:p>
            <a:pPr lvl="1"/>
            <a:r>
              <a:rPr lang="en-US" dirty="0" smtClean="0"/>
              <a:t>Day 1 – integration discussions</a:t>
            </a:r>
          </a:p>
          <a:p>
            <a:pPr lvl="1"/>
            <a:r>
              <a:rPr lang="en-US" dirty="0" smtClean="0"/>
              <a:t>Day 2 – presenting data results</a:t>
            </a:r>
          </a:p>
          <a:p>
            <a:pPr lvl="1"/>
            <a:r>
              <a:rPr lang="en-US" dirty="0" smtClean="0"/>
              <a:t>Day 3 – breakout groups</a:t>
            </a:r>
          </a:p>
          <a:p>
            <a:pPr lvl="1"/>
            <a:endParaRPr lang="en-US" dirty="0"/>
          </a:p>
          <a:p>
            <a:r>
              <a:rPr lang="en-US" dirty="0" smtClean="0"/>
              <a:t>Internal Peer Review</a:t>
            </a:r>
          </a:p>
          <a:p>
            <a:endParaRPr lang="en-US" dirty="0"/>
          </a:p>
          <a:p>
            <a:r>
              <a:rPr lang="en-US" dirty="0" smtClean="0"/>
              <a:t>Conference Participation List (who will be where, when)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93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208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Core Paleoecology Breakout Group</vt:lpstr>
      <vt:lpstr>Broader Questions</vt:lpstr>
      <vt:lpstr>Additional Paleoecology Tools?</vt:lpstr>
      <vt:lpstr>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Paleoecology Breakout Group</dc:title>
  <dc:creator>Jeffery</dc:creator>
  <cp:lastModifiedBy>Jeffery</cp:lastModifiedBy>
  <cp:revision>2</cp:revision>
  <dcterms:created xsi:type="dcterms:W3CDTF">2015-01-10T17:38:40Z</dcterms:created>
  <dcterms:modified xsi:type="dcterms:W3CDTF">2015-01-10T17:54:14Z</dcterms:modified>
</cp:coreProperties>
</file>